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ADCD-1A72-4935-9FD3-06C5529627A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EF30-CBC4-43DB-89D9-E76C104FB3B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3EF30-CBC4-43DB-89D9-E76C104FB3B8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07E1-423B-4A85-9778-53602440E5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7F13-8C43-4C4E-9BC0-E9C39C9F317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learningapps.org/view5336827" TargetMode="Externa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learningapps.org/view1967435" TargetMode="Externa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mishka-knizhka.ru/skazki-dlay-detey/zarubezhnye-skazochniki/skazki-sharlya-perro/krasnaja-shapochk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obrazovaka.ru/sharl-perro-biografiya.html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hyperlink" Target="https://learningapps.org/watch?v=p5hso072523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hyperlink" Target="https://learningapps.org/watch?v=p23iqo52a23" TargetMode="External"/><Relationship Id="rId2" Type="http://schemas.openxmlformats.org/officeDocument/2006/relationships/hyperlink" Target="https://youtu.be/0LNCddZKuIQ" TargetMode="Externa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s://learningapps.org/view17649420" TargetMode="Externa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8519"/>
            <a:ext cx="9440034" cy="1295633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Красная</a:t>
            </a:r>
            <a:r>
              <a:rPr lang="ru-RU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шапочка</a:t>
            </a:r>
            <a:endParaRPr lang="ru-RU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4332" y="2375597"/>
            <a:ext cx="9440034" cy="104986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Шарль Перро</a:t>
            </a: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38486"/>
            <a:ext cx="3850783" cy="3850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692" y="0"/>
            <a:ext cx="3042308" cy="2283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296" y="2925186"/>
            <a:ext cx="4058704" cy="3888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234" y="3097751"/>
            <a:ext cx="2230732" cy="3591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уровень: </a:t>
            </a:r>
            <a:r>
              <a:rPr lang="ru-RU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Охотники</a:t>
            </a:r>
            <a:endParaRPr lang="ru-RU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4515" y="2205424"/>
            <a:ext cx="4060288" cy="388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3825"/>
            <a:ext cx="61936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Хэй</a:t>
            </a:r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хэй</a:t>
            </a:r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 Вот и 3 этап нашего </a:t>
            </a:r>
            <a:r>
              <a:rPr lang="ru-RU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квеста</a:t>
            </a:r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и задание для от него:</a:t>
            </a:r>
            <a:endParaRPr lang="ru-RU" sz="32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https://learningapps.org/view5336827</a:t>
            </a:r>
            <a:endParaRPr lang="ru-RU" sz="32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32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Скрин</a:t>
            </a:r>
            <a:r>
              <a:rPr lang="ru-R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отправить мне на почту!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 уровень: </a:t>
            </a:r>
            <a:r>
              <a:rPr lang="ru-RU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Красная шапочка</a:t>
            </a:r>
            <a:endParaRPr lang="ru-RU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7654" y="2323509"/>
            <a:ext cx="3494346" cy="4534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690688"/>
            <a:ext cx="62323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Ты на финишной прямой! Осталось последнее испытание: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https://learningapps.org/view1967435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Результат мне скинуть.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137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Молодец! Ты прошел все испытания, и теперь тебе необходимо написать сочинения на тему «Красная шапочка» (образы героев, любимый персонаж) и ответить на </a:t>
            </a:r>
            <a:r>
              <a:rPr lang="ru-RU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воппрос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«как бы ты поступил на месте </a:t>
            </a:r>
            <a:r>
              <a:rPr lang="ru-RU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Красной шапочки?». 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Здравствуй, дорогой друг!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3949"/>
            <a:ext cx="10515600" cy="45480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Предлагаю тебе поиграть в игру в форме веб – </a:t>
            </a:r>
            <a:r>
              <a:rPr lang="ru-RU" sz="3200" dirty="0" err="1" smtClean="0">
                <a:solidFill>
                  <a:srgbClr val="C00000"/>
                </a:solidFill>
              </a:rPr>
              <a:t>квеста</a:t>
            </a:r>
            <a:r>
              <a:rPr lang="ru-RU" sz="3200" dirty="0" smtClean="0">
                <a:solidFill>
                  <a:srgbClr val="C00000"/>
                </a:solidFill>
              </a:rPr>
              <a:t>.  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В ходе игры ты познакомишься с героями сказки « Красная Шапочка» Шарль Перро. Преодолев все препятствия, ты поможешь Красной Шапочке дойти до бабушки.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Для этого тебе нужно использовать всю свою смекалку, уловку и знания!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Что бы пройти веб – квест, прочитай сказку «Красная Шапочка» Шарль Перро: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C00000"/>
                </a:solidFill>
                <a:hlinkClick r:id="rId1"/>
              </a:rPr>
              <a:t>https://mishka-knizhka.ru/skazki-dlay-detey/zarubezhnye-skazochniki/skazki-sharlya-perro/krasnaja-shapochka/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Наша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цель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endParaRPr lang="ru-RU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559" y="1452626"/>
            <a:ext cx="1093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Ознакомиться с произведением Шарля Перро «Красная Шапочка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».  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3559" y="2137894"/>
            <a:ext cx="10445303" cy="4544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Задачи: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38" y="1355837"/>
            <a:ext cx="10496282" cy="415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Ознакомиться с биографией автора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Пройти все испытания 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Написать сочинение по произведению «Красная Шапочка»</a:t>
            </a:r>
            <a:endParaRPr lang="ru-RU" sz="36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01849" y="3715555"/>
            <a:ext cx="2422504" cy="314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Инструкция: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9581881" cy="367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Переходите по ссылке и выполняете задания ( 1 попытка )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После работы, ты должен обдумать результаты и подготовить отчет ( сочинение )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Оцениваешь себя по данным критериям. 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9416" y="2794448"/>
            <a:ext cx="3132584" cy="40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64111"/>
            <a:ext cx="3932237" cy="180304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Шарль Перро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(1628–1703) — французский поэт, писатель, теоретик искусства, литературный критик.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1"/>
          <a:srcRect t="10520" b="10520"/>
          <a:stretch>
            <a:fillRect/>
          </a:stretch>
        </p:blipFill>
        <p:spPr>
          <a:xfrm>
            <a:off x="5170308" y="724907"/>
            <a:ext cx="6172200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430888"/>
            <a:ext cx="3932237" cy="381158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Шарль Перро появился на свет 12 января 1628 года в Париже, в состоятельном семействе парламентского судьи. Он был младшим из шести детей супружеской четы Перро. Интересен факт, что у Шарля был брат-близнец, который скончался спустя несколько месяцев после рождения.	</a:t>
            </a:r>
            <a:endParaRPr lang="ru-RU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Более подробно вы узнаете по ссылке:	</a:t>
            </a:r>
            <a:endParaRPr lang="ru-RU" sz="1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https://obrazovaka.ru/sharl-perro-biografiya.html</a:t>
            </a:r>
            <a:r>
              <a:rPr lang="ru-RU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	</a:t>
            </a:r>
            <a:endParaRPr lang="ru-RU" sz="1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 уровень: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33" y="1690688"/>
            <a:ext cx="5923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Выполни задание по биографии </a:t>
            </a:r>
            <a:r>
              <a:rPr lang="ru-RU" sz="36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Шарля Перро:</a:t>
            </a:r>
            <a:endParaRPr lang="ru-RU" sz="3600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hlinkClick r:id="rId1"/>
              </a:rPr>
              <a:t>https://learningapps.org/watch?v=p5hso072523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44" y="365125"/>
            <a:ext cx="4309056" cy="565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5990" y="3721025"/>
            <a:ext cx="4036010" cy="3033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 уровень: </a:t>
            </a:r>
            <a:r>
              <a:rPr lang="ru-RU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Волк</a:t>
            </a:r>
            <a:endParaRPr lang="ru-RU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6967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Если ты уже прочитал произведение, предлагаю еще раз посмотреть видео про Красную шапочку: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https://youtu.be/0LNCddZKuIQ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 выполнить задание: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3"/>
              </a:rPr>
              <a:t>https://learningapps.org/watch?v=p23iqo52a23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Прошу сделать скриншот результатов и скинуть мне в </a:t>
            </a:r>
            <a:r>
              <a:rPr lang="ru-RU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вайбер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 уровень: </a:t>
            </a:r>
            <a:r>
              <a:rPr lang="ru-RU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Бабушка</a:t>
            </a:r>
            <a:endParaRPr lang="ru-RU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4991" y="1594935"/>
            <a:ext cx="2978809" cy="47937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135848"/>
            <a:ext cx="7017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Т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ебя встречает наш следующий этап, посмотрим, внимательно </a:t>
            </a:r>
            <a:r>
              <a:rPr lang="ru-RU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лши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ты прочитал сказку: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  <a:hlinkClick r:id="rId2"/>
              </a:rPr>
              <a:t>https://learningapps.org/view17649420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Так же, результаты скидываем в </a:t>
            </a:r>
            <a:r>
              <a:rPr lang="ru-RU" sz="24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вайбер</a:t>
            </a:r>
            <a:r>
              <a:rPr lang="ru-RU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WPS Presentation</Application>
  <PresentationFormat>Широкоэкранный</PresentationFormat>
  <Paragraphs>74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Красная шапочка</vt:lpstr>
      <vt:lpstr>Здравствуй, дорогой друг!</vt:lpstr>
      <vt:lpstr>Наша цель:</vt:lpstr>
      <vt:lpstr>Задачи:</vt:lpstr>
      <vt:lpstr>Инструкция:</vt:lpstr>
      <vt:lpstr>Шарль Перро (1628–1703) — французский поэт, писатель, теоретик искусства, литературный критик.</vt:lpstr>
      <vt:lpstr>1 уровень:</vt:lpstr>
      <vt:lpstr>2 уровень: Волк</vt:lpstr>
      <vt:lpstr>3 уровень: Бабушка</vt:lpstr>
      <vt:lpstr>4 уровень: Охотники</vt:lpstr>
      <vt:lpstr>5 уровень: Красная шапочка</vt:lpstr>
      <vt:lpstr>Молодец! Ты прошел все испытания, и теперь тебе необходимо написать сочинения на тему «Красная шапочка» (образы героев, любимый персонаж) и ответить на воппрос «как бы ты поступил на месте Красной шапочки?».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шапочка</dc:title>
  <dc:creator>8</dc:creator>
  <cp:lastModifiedBy>Пользователь</cp:lastModifiedBy>
  <cp:revision>22</cp:revision>
  <dcterms:created xsi:type="dcterms:W3CDTF">2023-11-14T13:05:00Z</dcterms:created>
  <dcterms:modified xsi:type="dcterms:W3CDTF">2024-12-26T00:26:34Z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721C49CCC1BD405F9D29DD96F5F80176_13</vt:lpwstr>
  </property>
  <property fmtid="{D5CDD505-2E9C-101B-9397-08002B2CF9AE}" pid="3" name="KSOProductBuildVer">
    <vt:lpwstr>1049-12.2.0.19307</vt:lpwstr>
  </property>
</Properties>
</file>