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19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15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15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s://youtu.be/gYj-kxoVO2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s://bipbap.ru/wp-content/uploads/2017/11/85511438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03031" y="1"/>
            <a:ext cx="122950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094704" y="643943"/>
            <a:ext cx="9916732" cy="5447763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1) Длина синего кита 32 метра, китовая акула в 4 раза меньше.  Какой длины китовая акула?</a:t>
            </a:r>
            <a:endParaRPr lang="ru-RU" sz="4000" b="1" i="0" u="none" strike="noStrike" cap="none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2) Длина яхты 10м, а парусник в 2 раза длиннее. Какой длины парусник?</a:t>
            </a:r>
            <a:endParaRPr lang="ru-RU" sz="4000" b="1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3) Рыба-меч живет 6 лет, а дельфин-26 лет. На сколько лет дольше живёт дельфин, чем рыба-меч?</a:t>
            </a:r>
            <a:endParaRPr sz="4000" b="1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18185" y="671027"/>
            <a:ext cx="10536199" cy="530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>
            <a:hlinkClick r:id="rId1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/>
          <p:nvPr/>
        </p:nvSpPr>
        <p:spPr>
          <a:xfrm>
            <a:off x="154546" y="115907"/>
            <a:ext cx="4456090" cy="3193961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 группа:</a:t>
            </a:r>
            <a:endParaRPr lang="ru-RU"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Портниха пришивает по 8 пуговиц на каждую блузку. На сколько блузок хватит 30 пуговиц?</a:t>
            </a:r>
            <a:endParaRPr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3224013" y="3477294"/>
            <a:ext cx="4456090" cy="3193961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 группа:</a:t>
            </a:r>
            <a:endParaRPr lang="ru-RU"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 классе учатся 25 человек. Сколько нужно поставить парт, если 1 парта рассчитана на 2?</a:t>
            </a:r>
            <a:endParaRPr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6435145" y="115908"/>
            <a:ext cx="4456090" cy="3193961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 группа:</a:t>
            </a:r>
            <a:endParaRPr lang="ru-RU"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Тетрадь стоит 4 рубля. Сколько тетрадей сможет купить Маша, если у нее 30 рублей?</a:t>
            </a:r>
            <a:endParaRPr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91673" y="310751"/>
            <a:ext cx="10277341" cy="6151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WPS Presentation</Application>
  <PresentationFormat/>
  <Paragraphs>13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</dc:creator>
  <cp:lastModifiedBy>Пользователь</cp:lastModifiedBy>
  <cp:revision>1</cp:revision>
  <dcterms:created xsi:type="dcterms:W3CDTF">2024-12-26T00:30:13Z</dcterms:created>
  <dcterms:modified xsi:type="dcterms:W3CDTF">2024-12-26T00:30:13Z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2E6245ACC0B747FDA310F47AF948F916_13</vt:lpwstr>
  </property>
  <property fmtid="{D5CDD505-2E9C-101B-9397-08002B2CF9AE}" pid="3" name="KSOProductBuildVer">
    <vt:lpwstr>1049-12.2.0.19307</vt:lpwstr>
  </property>
</Properties>
</file>